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1pPr>
    <a:lvl2pPr marL="306370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2pPr>
    <a:lvl3pPr marL="612739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3pPr>
    <a:lvl4pPr marL="919109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4pPr>
    <a:lvl5pPr marL="1225479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5pPr>
    <a:lvl6pPr marL="1531849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6pPr>
    <a:lvl7pPr marL="1838218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7pPr>
    <a:lvl8pPr marL="2144588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8pPr>
    <a:lvl9pPr marL="2450958" algn="l" defTabSz="306370" rtl="0" eaLnBrk="1" latinLnBrk="0" hangingPunct="1">
      <a:defRPr sz="1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712"/>
  </p:normalViewPr>
  <p:slideViewPr>
    <p:cSldViewPr snapToGrid="0">
      <p:cViewPr>
        <p:scale>
          <a:sx n="20" d="100"/>
          <a:sy n="20" d="100"/>
        </p:scale>
        <p:origin x="34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4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7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1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B6A2-E275-409C-8975-5E87E533872E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ED858-1463-4FFA-B182-C6DDC386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5181600"/>
            <a:ext cx="1456520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Trebuchet MS" charset="0"/>
                <a:ea typeface="Trebuchet MS" charset="0"/>
                <a:cs typeface="Trebuchet MS" charset="0"/>
              </a:rPr>
              <a:t>Dimensions of Poster</a:t>
            </a:r>
          </a:p>
          <a:p>
            <a:r>
              <a:rPr lang="en-US" sz="4400" dirty="0" smtClean="0">
                <a:latin typeface="Trebuchet MS" charset="0"/>
                <a:ea typeface="Trebuchet MS" charset="0"/>
                <a:cs typeface="Trebuchet MS" charset="0"/>
              </a:rPr>
              <a:t>Width: 60 cm</a:t>
            </a:r>
          </a:p>
          <a:p>
            <a:r>
              <a:rPr lang="en-US" sz="4400" dirty="0" smtClean="0">
                <a:latin typeface="Trebuchet MS" charset="0"/>
                <a:ea typeface="Trebuchet MS" charset="0"/>
                <a:cs typeface="Trebuchet MS" charset="0"/>
              </a:rPr>
              <a:t>Height: 90 cm</a:t>
            </a:r>
          </a:p>
          <a:p>
            <a:endParaRPr lang="en-US" sz="4400" dirty="0" smtClean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en-US" sz="4400" dirty="0" smtClean="0">
                <a:latin typeface="Trebuchet MS" charset="0"/>
                <a:ea typeface="Trebuchet MS" charset="0"/>
                <a:cs typeface="Trebuchet MS" charset="0"/>
              </a:rPr>
              <a:t>The font size of </a:t>
            </a:r>
            <a:r>
              <a:rPr lang="en-US" sz="4400" b="1" dirty="0" smtClean="0">
                <a:latin typeface="Trebuchet MS" charset="0"/>
                <a:ea typeface="Trebuchet MS" charset="0"/>
                <a:cs typeface="Trebuchet MS" charset="0"/>
              </a:rPr>
              <a:t>normal text </a:t>
            </a:r>
            <a:r>
              <a:rPr lang="en-US" sz="4400" dirty="0" smtClean="0">
                <a:latin typeface="Trebuchet MS" charset="0"/>
                <a:ea typeface="Trebuchet MS" charset="0"/>
                <a:cs typeface="Trebuchet MS" charset="0"/>
              </a:rPr>
              <a:t>should not be less than 24, </a:t>
            </a:r>
          </a:p>
          <a:p>
            <a:r>
              <a:rPr lang="en-US" sz="4400" dirty="0" smtClean="0">
                <a:latin typeface="Trebuchet MS" charset="0"/>
                <a:ea typeface="Trebuchet MS" charset="0"/>
                <a:cs typeface="Trebuchet MS" charset="0"/>
              </a:rPr>
              <a:t>as it will be difficult to see it </a:t>
            </a:r>
            <a:endParaRPr lang="en-US" sz="4400" dirty="0"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4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Trebuchet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Ahsan Sethi (Staff)</dc:creator>
  <cp:lastModifiedBy>usman mahboob</cp:lastModifiedBy>
  <cp:revision>4</cp:revision>
  <dcterms:created xsi:type="dcterms:W3CDTF">2017-03-29T10:52:14Z</dcterms:created>
  <dcterms:modified xsi:type="dcterms:W3CDTF">2017-12-22T06:57:18Z</dcterms:modified>
</cp:coreProperties>
</file>